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45D3C-D9C9-49C5-99EE-5E4D15AF9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58906E-CCCE-4A37-BB71-65C6A2D7C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27EFE5-D8B9-4EC4-B523-8BCCA497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B5D875-57C3-4BBD-B80E-23D82C05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04C479-8541-40AC-B133-4832F1AA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35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AC879-81B5-4913-9A1D-A766BE6A8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065B3A-8343-4242-BA2A-D5561CDCA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A30D7E-832E-4596-B903-412D9281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571960-3461-40E5-8AA3-9FB2B701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38A484-7A14-4FE8-A99F-99533A19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21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D77AED-F50E-4866-B092-4665AB11D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5D56B1-F010-4598-9D8F-C1BB1C324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222D90-2035-4370-80ED-188894A2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8E9EEA-6BEB-48CD-9739-C72A961C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AE3678-D652-4A52-B98C-65FFAE0C4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981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765AA-564D-45E2-88FC-52EA5A4F8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F07835-E70C-47EB-BECF-23E2D6ACF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634B0F-7269-4DA0-91EF-FE5A27D2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CBEBBE-DAB9-46BC-B603-32B0DF24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A2B274-F630-40E6-84E0-9574F096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198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78EDB-745B-48AC-A6A1-4D59640D3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E6743D-0730-4C8E-B123-31986B9F7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07558A-357C-4332-B220-61B9D02D0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DEC65-BCDC-4B5E-940C-353D759D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F089C2-0262-4C31-A307-531FB02A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075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96F4E-F7F6-45FA-8AC6-BDBD3DBEF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930A5F-2F1B-48E5-9BA1-DCE4EC52C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123A97-2856-46B1-AA3B-6BB51CA0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8AF858-2247-4364-B77F-3C886CDD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7C1577-B3C7-487C-9560-F6C2AD9D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910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6B330-E4CD-481A-AEB4-38323755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B66B4C-C5E8-4902-B182-7DFC4BBAC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77F84C-8C99-45D4-9691-AE1FCA513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B86234-6BB2-4BF0-8CA5-16502993E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A79794-6B5A-4AEB-9C7F-030F11CD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23316D-BF18-4D21-A9BA-F7DAA232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7907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BC8CC-7189-4CC2-831E-DEAF20B2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B77D29-5C7F-41E3-90B6-DF4386E36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3D4856-EFD8-4654-BA86-AB24C0E68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DA88F8B-A802-4630-8898-847070A9C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36074E-10C4-490F-B8F5-67BD74988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50C9382-8F6D-4155-AF7B-1D5572ECE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3745C51-2327-45F1-A0F4-6BAB4A23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96C2815-6645-4CDE-9A0A-BFA5CCE5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317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E033D-9D87-4F98-9CBC-09403BC54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8A9F8B-8B7A-4786-BFBC-A42D73C1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020107B-F36C-412E-AB5E-52D29D79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03EE796-734A-48B0-9A5F-E684C6FC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9697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EE83CF-55F3-4600-9F03-5078DB60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609ACD8-60B5-4741-957E-2D7C2E33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0D7AA62-F3BD-4584-866D-8133BE5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324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EC2D4-C6FC-493D-B692-B60A4020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BA8C52-7CA1-48C2-BED2-AAD32769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27FCE19-0D68-4327-A523-056D7DCCE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E68269-F33C-4F50-B56E-C04E2681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50C448-853D-40B2-A1BD-BFAE9DFF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01DD7D-F571-4A1E-A08D-91DAD1BD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694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74E8E-D105-4867-BABD-A8E1B95FF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7CEC22-7806-46D3-BDC8-3CB495F0E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115E6B-D34B-4731-8D7D-95AE3D374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211819-00F6-45FC-B7F4-2AC98B7A4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E8D7F3-9FDD-4E94-8854-9B57DC32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1850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F4397C-17DB-4A03-A2AE-93C8DBDA4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0505E91-401B-45AF-B7CF-F62C2161DB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BBCCF3-67CD-4DAA-BF22-D0E4B8D01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D504AC-39EA-45BB-AE9A-B868295E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CB46DAB-05C0-477A-B496-A4272C22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83B6589-BB2E-480B-9075-7CBA26A5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597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D94B4-CEB0-4485-B6EB-63DF9B41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A63B04-EFCF-486D-939A-09B791295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6D8116-DA81-4EA8-AFC8-25CDEC25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531373-A7AE-4C94-AEF3-4F590848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50A5CE-1505-4ABF-B699-838EB63C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993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D059D54-4D3C-4713-85CF-B34675D1D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977393F-DD70-463C-A2C8-A4B253BFC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60010D-A244-482D-8933-3691482C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CF85D5-F78F-4428-A7BC-B53B90A4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EE9F6C-A647-408C-9D0D-8A493C4C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56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7FFF5E-4CD9-4735-8E66-E0FD2FAAE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583362-DC82-49A1-9EA5-7BE77036B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310D8C-7875-40DC-B3EC-75213AC20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51D37C-0351-48DD-BD6A-9DA4E348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91A94A-2B77-43A0-A5D3-6A6DE4DA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30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A63FA-BFB7-4CE3-80A2-6C913B18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C7EE9E-47B2-465E-9F95-E51A885BA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774032-E165-43AF-AF8E-69A808858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EA1AF3-FF24-42BB-A6FD-E5CFF2D58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616939-6DFB-41D9-9040-A97814700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0B683B-2842-4721-AEDE-692B496F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57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BF7820-E208-48F6-AB95-A61EEB55B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EBB2E5-DA61-459B-A659-CEB2C1F7C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6417DF9-D507-4E99-9169-F83984A7E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021AA28-BF98-4598-A17E-B817445A5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3C505D6-4CAE-4988-A02B-518C6A2E3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70DD1EF-5085-42C9-B740-E00DC22F8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564A4E-BFEF-4CC7-B1C9-53DD0B46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F0D6F85-78FA-426A-A8D5-95B2033B6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75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98FE1-BCE1-463A-9978-7DF61AB9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490B23E-6BF0-4DAC-BD8E-041AFFD2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3099B51-57DD-41BE-B37F-62480202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8172366-E21B-4AF7-BBB9-DAEDB0B5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12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C501445-EE1E-4A96-BD2C-35806145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76BF7DA-F3C4-495A-BC97-03DB9ABC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17A7CD2-FC78-45A6-8644-167EA544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34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3EF86-918A-4E28-B5D9-E5508E63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E0FC3-0320-4E44-97F7-BCBF80B31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990E7A1-0CC7-46F9-83FB-6A4ED3C1F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615D09-A626-4589-BEAF-E59BF914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70BBA4-670A-4D81-9B84-43ACF5D0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9B2C918-3F1C-4E7A-B8C5-666D7202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633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8F2794-AB0A-4F13-A0C6-05044ED5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0AECCEA-F3B0-43A9-A54F-6576966C9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363990F-4ACC-4F0F-A4C7-E180FB756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024D75-DF36-467C-9D40-6217CA280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97751B-F79A-4DEB-AB65-83FEE3C1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CC2088-C9DE-4136-A016-AE43634C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0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61A77DE-AB99-46B9-949D-FB3EEA03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E4B0D6-2E76-444B-AAE6-FF9959482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BC77E4-0B41-4360-83A1-83B03A3726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8465A-CFA0-44CF-919F-B86CAFAF3F45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98B175-6EEC-47BB-B83C-740313A78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BF5A7D-0801-4495-9D12-2EBD2E7DA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4CC90-0B3A-4565-9F3E-BC20F8C950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541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A3C3293-1504-4429-AD2B-696046C6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B88BF9-6924-4589-A3A1-1B5182BFC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F491BF-BBF4-40B2-AC1A-D927B6E7E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61E4A8-5B8B-467D-A3D9-4E7765459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AD1B35-D1BF-405E-AD12-B6C2570A1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27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24CDF6-AE72-4D3A-9BEC-1B35301C1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nl-NL"/>
              <a:t>Les 3 methodiek PW periode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4E4E48-49B8-4802-9459-C30181D9F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nl-NL"/>
              <a:t>Het teamoverleg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FCA1D76-519F-4352-B247-3B8F1D43F1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32" r="14752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25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A13DFC1-2DAA-491F-BC73-901F2B5EC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210" y="186813"/>
            <a:ext cx="9319060" cy="524197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03CA1F5-C672-40D6-BD4F-791B03E602B1}"/>
              </a:ext>
            </a:extLst>
          </p:cNvPr>
          <p:cNvSpPr txBox="1"/>
          <p:nvPr/>
        </p:nvSpPr>
        <p:spPr>
          <a:xfrm>
            <a:off x="1710813" y="5781368"/>
            <a:ext cx="28198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1: fase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2: fase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Deze les: fase 3, plan maken</a:t>
            </a:r>
          </a:p>
        </p:txBody>
      </p:sp>
    </p:spTree>
    <p:extLst>
      <p:ext uri="{BB962C8B-B14F-4D97-AF65-F5344CB8AC3E}">
        <p14:creationId xmlns:p14="http://schemas.microsoft.com/office/powerpoint/2010/main" val="48223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25CF9F0-F8C1-414D-B348-B5FA27CCE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C1E318F7-B291-4FDB-985C-DB1629D6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37E06338-E21A-4BCF-BAD5-9E9C1121D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Afbeelding 2">
            <a:extLst>
              <a:ext uri="{FF2B5EF4-FFF2-40B4-BE49-F238E27FC236}">
                <a16:creationId xmlns:a16="http://schemas.microsoft.com/office/drawing/2014/main" id="{0EF23589-15F8-4210-8A37-C7BDB6EE02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8" b="-2"/>
          <a:stretch/>
        </p:blipFill>
        <p:spPr>
          <a:xfrm>
            <a:off x="859867" y="2197387"/>
            <a:ext cx="5196543" cy="390316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21CE605-3A03-402B-BB38-A81222A0B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27C7F5-25D6-4030-88D6-FDD42629F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FFAF58-47B3-4979-854A-961A54F721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790E1CE-5AF7-4666-8A98-695A942CB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7352469-6A4A-46CB-A5D7-3FB2CE659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0526BE3-3011-4473-BF37-E41AC2354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EDF85AF-945D-4F82-95F6-BEDCBE6DA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FE8AFB9-0F63-4CDE-822A-06D83023D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D48A792A-6C6B-4BBE-9F63-BB213B2E2CE2}"/>
              </a:ext>
            </a:extLst>
          </p:cNvPr>
          <p:cNvSpPr/>
          <p:nvPr/>
        </p:nvSpPr>
        <p:spPr>
          <a:xfrm>
            <a:off x="6617656" y="490070"/>
            <a:ext cx="4346508" cy="61005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9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 </a:t>
            </a:r>
            <a:r>
              <a:rPr lang="en-US" sz="59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deze</a:t>
            </a:r>
            <a:r>
              <a:rPr lang="en-US" sz="59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les leer je: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5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9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Hoe </a:t>
            </a:r>
            <a:r>
              <a:rPr lang="en-US" sz="59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</a:t>
            </a:r>
            <a:r>
              <a:rPr lang="en-US" sz="59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teamoverleg</a:t>
            </a:r>
            <a:r>
              <a:rPr lang="en-US" sz="59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georganiseerd</a:t>
            </a:r>
            <a:r>
              <a:rPr lang="en-US" sz="59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is</a:t>
            </a: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Welke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vaste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agendapunten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er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zijn</a:t>
            </a:r>
            <a:endParaRPr lang="en-US" sz="5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Welke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doelen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er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zijn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bij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agendapunten</a:t>
            </a:r>
            <a:endParaRPr lang="en-US" sz="5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Hoe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besluiten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tot stand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komen</a:t>
            </a:r>
            <a:endParaRPr lang="en-US" sz="5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Hoe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actiepuntenlijst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eruit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kan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zien</a:t>
            </a:r>
            <a:endParaRPr lang="en-US" sz="5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5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Hoe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overleg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het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beste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kan</a:t>
            </a:r>
            <a:r>
              <a:rPr lang="en-US" sz="5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9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verlopen</a:t>
            </a:r>
            <a:endParaRPr lang="en-US" sz="59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480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25CF9F0-F8C1-414D-B348-B5FA27CCE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C1E318F7-B291-4FDB-985C-DB1629D6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37E06338-E21A-4BCF-BAD5-9E9C1121D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Afbeelding 2">
            <a:extLst>
              <a:ext uri="{FF2B5EF4-FFF2-40B4-BE49-F238E27FC236}">
                <a16:creationId xmlns:a16="http://schemas.microsoft.com/office/drawing/2014/main" id="{5E9A6DCB-ADFA-4843-AD23-3EF593E01B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16" r="20248"/>
          <a:stretch/>
        </p:blipFill>
        <p:spPr>
          <a:xfrm>
            <a:off x="859867" y="2197387"/>
            <a:ext cx="5196543" cy="390316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21CE605-3A03-402B-BB38-A81222A0B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27C7F5-25D6-4030-88D6-FDD42629F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FFAF58-47B3-4979-854A-961A54F721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790E1CE-5AF7-4666-8A98-695A942CB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7352469-6A4A-46CB-A5D7-3FB2CE659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0526BE3-3011-4473-BF37-E41AC2354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EDF85AF-945D-4F82-95F6-BEDCBE6DA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FE8AFB9-0F63-4CDE-822A-06D83023D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EA7BF9E7-7BC7-48A3-AAE1-DAC7AF2041B8}"/>
              </a:ext>
            </a:extLst>
          </p:cNvPr>
          <p:cNvSpPr/>
          <p:nvPr/>
        </p:nvSpPr>
        <p:spPr>
          <a:xfrm>
            <a:off x="6473051" y="2332117"/>
            <a:ext cx="4859082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Dit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doen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door:</a:t>
            </a: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Informatie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zoeken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mbv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leervragen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6858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</a:t>
            </a:r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rollenspel</a:t>
            </a:r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</a:t>
            </a:r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spelen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8950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5FA54FE-BAD9-4E42-984B-3550EF42740A}"/>
              </a:ext>
            </a:extLst>
          </p:cNvPr>
          <p:cNvSpPr/>
          <p:nvPr/>
        </p:nvSpPr>
        <p:spPr>
          <a:xfrm>
            <a:off x="566530" y="298174"/>
            <a:ext cx="11360427" cy="66787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3200" b="1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 1: maak het werkblad uit de wiki</a:t>
            </a:r>
          </a:p>
          <a:p>
            <a:pPr algn="ctr"/>
            <a:r>
              <a:rPr lang="nl-NL" sz="3200" b="1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 2: woon een vergadering bij</a:t>
            </a:r>
          </a:p>
          <a:p>
            <a:endParaRPr lang="nl-NL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Vraag op je </a:t>
            </a:r>
            <a:r>
              <a:rPr lang="nl-NL" sz="28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stage-adres</a:t>
            </a:r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 je een teamvergadering mag bijwonen</a:t>
            </a:r>
          </a:p>
          <a:p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Pak daarna je ingevulde werkblad erbij en beantwoord de volgende vragen:</a:t>
            </a:r>
          </a:p>
          <a:p>
            <a:endParaRPr lang="nl-NL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Herkende je de taakverdeling van voorzitter en notulist?</a:t>
            </a:r>
          </a:p>
          <a:p>
            <a:pPr marL="514350" indent="-514350">
              <a:buAutoNum type="arabicPeriod"/>
            </a:pPr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Vond je dat de voorzitter het goed deed als je kijkt naar de beurtverdeling</a:t>
            </a:r>
          </a:p>
          <a:p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(</a:t>
            </a:r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 iedereen z’n zegje doen) en de besluitvorming?</a:t>
            </a:r>
          </a:p>
          <a:p>
            <a:pPr marL="514350" indent="-514350">
              <a:buAutoNum type="arabicPeriod" startAt="3"/>
            </a:pPr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Herkende je de vaste agendapunten?</a:t>
            </a:r>
          </a:p>
          <a:p>
            <a:pPr marL="514350" indent="-514350">
              <a:buAutoNum type="arabicPeriod" startAt="3"/>
            </a:pPr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Vond je dat het efficiënt ging</a:t>
            </a:r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 Welke dingen kostten volgens jou onnodig veel</a:t>
            </a:r>
          </a:p>
          <a:p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tijd?</a:t>
            </a:r>
          </a:p>
          <a:p>
            <a:endParaRPr lang="nl-NL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514350" indent="-514350">
              <a:buAutoNum type="arabicPeriod"/>
            </a:pPr>
            <a:endParaRPr lang="nl-NL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92835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176</Words>
  <Application>Microsoft Office PowerPoint</Application>
  <PresentationFormat>Breedbeeld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1_Kantoorthema</vt:lpstr>
      <vt:lpstr>Les 3 methodiek PW periode 5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3 methodiek PW periode 5</dc:title>
  <dc:creator>Laura Beeftink</dc:creator>
  <cp:lastModifiedBy>Laura Beeftink</cp:lastModifiedBy>
  <cp:revision>3</cp:revision>
  <dcterms:created xsi:type="dcterms:W3CDTF">2021-08-26T12:54:45Z</dcterms:created>
  <dcterms:modified xsi:type="dcterms:W3CDTF">2021-09-09T13:49:00Z</dcterms:modified>
</cp:coreProperties>
</file>